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301" r:id="rId3"/>
    <p:sldId id="308" r:id="rId4"/>
    <p:sldId id="302" r:id="rId5"/>
    <p:sldId id="259" r:id="rId6"/>
    <p:sldId id="257" r:id="rId7"/>
    <p:sldId id="260" r:id="rId8"/>
    <p:sldId id="262" r:id="rId9"/>
    <p:sldId id="263" r:id="rId10"/>
    <p:sldId id="264" r:id="rId11"/>
    <p:sldId id="296" r:id="rId12"/>
    <p:sldId id="270" r:id="rId13"/>
    <p:sldId id="299" r:id="rId14"/>
    <p:sldId id="300" r:id="rId15"/>
    <p:sldId id="303" r:id="rId16"/>
    <p:sldId id="304" r:id="rId17"/>
    <p:sldId id="305" r:id="rId18"/>
    <p:sldId id="309" r:id="rId19"/>
    <p:sldId id="310" r:id="rId20"/>
    <p:sldId id="317" r:id="rId21"/>
    <p:sldId id="306" r:id="rId22"/>
    <p:sldId id="295" r:id="rId23"/>
    <p:sldId id="297" r:id="rId24"/>
    <p:sldId id="311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07" r:id="rId35"/>
    <p:sldId id="327" r:id="rId36"/>
    <p:sldId id="328" r:id="rId37"/>
    <p:sldId id="337" r:id="rId38"/>
    <p:sldId id="338" r:id="rId39"/>
    <p:sldId id="336" r:id="rId40"/>
    <p:sldId id="335" r:id="rId41"/>
    <p:sldId id="313" r:id="rId42"/>
    <p:sldId id="334" r:id="rId43"/>
    <p:sldId id="340" r:id="rId44"/>
    <p:sldId id="333" r:id="rId45"/>
    <p:sldId id="332" r:id="rId46"/>
    <p:sldId id="331" r:id="rId47"/>
    <p:sldId id="330" r:id="rId48"/>
    <p:sldId id="329" r:id="rId49"/>
    <p:sldId id="342" r:id="rId50"/>
    <p:sldId id="343" r:id="rId51"/>
    <p:sldId id="350" r:id="rId52"/>
    <p:sldId id="344" r:id="rId53"/>
    <p:sldId id="345" r:id="rId54"/>
    <p:sldId id="347" r:id="rId55"/>
    <p:sldId id="354" r:id="rId56"/>
    <p:sldId id="349" r:id="rId57"/>
    <p:sldId id="351" r:id="rId58"/>
    <p:sldId id="361" r:id="rId59"/>
    <p:sldId id="352" r:id="rId60"/>
    <p:sldId id="357" r:id="rId61"/>
    <p:sldId id="358" r:id="rId62"/>
    <p:sldId id="359" r:id="rId63"/>
    <p:sldId id="364" r:id="rId64"/>
    <p:sldId id="363" r:id="rId65"/>
    <p:sldId id="365" r:id="rId66"/>
    <p:sldId id="366" r:id="rId67"/>
    <p:sldId id="367" r:id="rId68"/>
    <p:sldId id="368" r:id="rId69"/>
    <p:sldId id="369" r:id="rId70"/>
    <p:sldId id="371" r:id="rId71"/>
    <p:sldId id="372" r:id="rId72"/>
    <p:sldId id="373" r:id="rId73"/>
    <p:sldId id="374" r:id="rId74"/>
    <p:sldId id="370" r:id="rId75"/>
    <p:sldId id="265" r:id="rId76"/>
    <p:sldId id="268" r:id="rId77"/>
    <p:sldId id="267" r:id="rId78"/>
    <p:sldId id="298" r:id="rId79"/>
    <p:sldId id="271" r:id="rId80"/>
    <p:sldId id="272" r:id="rId81"/>
    <p:sldId id="273" r:id="rId82"/>
    <p:sldId id="274" r:id="rId83"/>
    <p:sldId id="275" r:id="rId84"/>
    <p:sldId id="276" r:id="rId85"/>
    <p:sldId id="277" r:id="rId86"/>
    <p:sldId id="278" r:id="rId87"/>
    <p:sldId id="279" r:id="rId88"/>
    <p:sldId id="280" r:id="rId89"/>
    <p:sldId id="281" r:id="rId90"/>
    <p:sldId id="282" r:id="rId91"/>
    <p:sldId id="284" r:id="rId92"/>
    <p:sldId id="285" r:id="rId93"/>
    <p:sldId id="286" r:id="rId94"/>
    <p:sldId id="287" r:id="rId95"/>
    <p:sldId id="288" r:id="rId96"/>
    <p:sldId id="289" r:id="rId97"/>
    <p:sldId id="290" r:id="rId98"/>
    <p:sldId id="291" r:id="rId99"/>
    <p:sldId id="292" r:id="rId100"/>
    <p:sldId id="375" r:id="rId101"/>
    <p:sldId id="293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22" autoAdjust="0"/>
    <p:restoredTop sz="86503" autoAdjust="0"/>
  </p:normalViewPr>
  <p:slideViewPr>
    <p:cSldViewPr snapToGrid="0" snapToObjects="1">
      <p:cViewPr varScale="1">
        <p:scale>
          <a:sx n="101" d="100"/>
          <a:sy n="101" d="100"/>
        </p:scale>
        <p:origin x="-51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5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5" name="Content Placeholder 4" descr="overview-http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3" r="1"/>
          <a:stretch/>
        </p:blipFill>
        <p:spPr>
          <a:xfrm>
            <a:off x="900112" y="2133601"/>
            <a:ext cx="7345363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8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pic>
        <p:nvPicPr>
          <p:cNvPr id="4" name="Content Placeholder 3" descr="messag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3240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Intertech</a:t>
            </a:r>
            <a:r>
              <a:rPr lang="en-US" dirty="0"/>
              <a:t>/html5-36520649?qid=a3e520a1-72e8-478f-9313-437493260368&amp;v=qf1&amp;b=&amp;</a:t>
            </a:r>
            <a:r>
              <a:rPr lang="en-US" dirty="0" err="1"/>
              <a:t>from_search</a:t>
            </a:r>
            <a:r>
              <a:rPr lang="en-US"/>
              <a:t>=8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4912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Web Storage</a:t>
            </a:r>
            <a:endParaRPr lang="en-US" dirty="0"/>
          </a:p>
        </p:txBody>
      </p:sp>
      <p:pic>
        <p:nvPicPr>
          <p:cNvPr id="4" name="Content Placeholder 3" descr="Screen Shot 2015-05-19 at 11.40.2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406245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</a:t>
            </a:r>
            <a:r>
              <a:rPr lang="en-US" dirty="0" smtClean="0"/>
              <a:t> Tools</a:t>
            </a:r>
            <a:endParaRPr lang="en-US" dirty="0"/>
          </a:p>
        </p:txBody>
      </p:sp>
      <p:pic>
        <p:nvPicPr>
          <p:cNvPr id="4" name="Content Placeholder 3" descr="Screen Shot 2015-05-20 at 1.28.5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80509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HTML</a:t>
            </a:r>
            <a:endParaRPr lang="en-US" dirty="0"/>
          </a:p>
        </p:txBody>
      </p:sp>
      <p:pic>
        <p:nvPicPr>
          <p:cNvPr id="4" name="Content Placeholder 3" descr="Screen Shot 2015-05-19 at 11.02.1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" r="30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88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4" name="Content Placeholder 3" descr="Screen Shot 2015-05-21 at 10.20.0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3"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317318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..</a:t>
            </a:r>
            <a:r>
              <a:rPr lang="en-US" dirty="0" err="1" smtClean="0"/>
              <a:t>cotinue</a:t>
            </a:r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4" name="Content Placeholder 3" descr="Screen Shot 2015-05-21 at 10.20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" b="9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09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</a:t>
            </a:r>
            <a:endParaRPr lang="en-US" dirty="0"/>
          </a:p>
        </p:txBody>
      </p:sp>
      <p:pic>
        <p:nvPicPr>
          <p:cNvPr id="4" name="Content Placeholder 3" descr="Screen Shot 2015-05-22 at 1.23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r="5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167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</a:t>
            </a:r>
            <a:endParaRPr lang="en-US" dirty="0"/>
          </a:p>
        </p:txBody>
      </p:sp>
      <p:pic>
        <p:nvPicPr>
          <p:cNvPr id="4" name="Content Placeholder 3" descr="Screen Shot 2015-05-22 at 1.24.1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2133601"/>
            <a:ext cx="7345363" cy="3931920"/>
          </a:xfrm>
        </p:spPr>
      </p:pic>
    </p:spTree>
    <p:extLst>
      <p:ext uri="{BB962C8B-B14F-4D97-AF65-F5344CB8AC3E}">
        <p14:creationId xmlns:p14="http://schemas.microsoft.com/office/powerpoint/2010/main" val="49637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HTML</a:t>
            </a:r>
            <a:endParaRPr lang="en-US" dirty="0"/>
          </a:p>
        </p:txBody>
      </p:sp>
      <p:pic>
        <p:nvPicPr>
          <p:cNvPr id="4" name="Content Placeholder 3" descr="Screen Shot 2015-05-22 at 1.24.3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r="65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6309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Html Pages</a:t>
            </a:r>
            <a:endParaRPr lang="en-US" dirty="0"/>
          </a:p>
        </p:txBody>
      </p:sp>
      <p:pic>
        <p:nvPicPr>
          <p:cNvPr id="4" name="Content Placeholder 3" descr="Screen Shot 2015-05-22 at 2.05.0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3549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&amp; Tags</a:t>
            </a:r>
            <a:endParaRPr lang="en-US" dirty="0"/>
          </a:p>
        </p:txBody>
      </p:sp>
      <p:pic>
        <p:nvPicPr>
          <p:cNvPr id="4" name="Content Placeholder 3" descr="Screen Shot 2015-05-22 at 2.05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b="122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637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WWW</a:t>
            </a:r>
            <a:endParaRPr lang="en-US" dirty="0"/>
          </a:p>
        </p:txBody>
      </p:sp>
      <p:pic>
        <p:nvPicPr>
          <p:cNvPr id="4" name="Content Placeholder 3" descr="Screen Shot 2015-05-21 at 10.20.5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"/>
          <a:stretch/>
        </p:blipFill>
        <p:spPr>
          <a:xfrm>
            <a:off x="900112" y="1762125"/>
            <a:ext cx="7345363" cy="4303396"/>
          </a:xfrm>
        </p:spPr>
      </p:pic>
    </p:spTree>
    <p:extLst>
      <p:ext uri="{BB962C8B-B14F-4D97-AF65-F5344CB8AC3E}">
        <p14:creationId xmlns:p14="http://schemas.microsoft.com/office/powerpoint/2010/main" val="186164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pic>
        <p:nvPicPr>
          <p:cNvPr id="4" name="Content Placeholder 3" descr="Screen Shot 2015-05-22 at 2.44.2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68831"/>
            <a:ext cx="7345363" cy="4296690"/>
          </a:xfrm>
        </p:spPr>
      </p:pic>
    </p:spTree>
    <p:extLst>
      <p:ext uri="{BB962C8B-B14F-4D97-AF65-F5344CB8AC3E}">
        <p14:creationId xmlns:p14="http://schemas.microsoft.com/office/powerpoint/2010/main" val="168679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Tags</a:t>
            </a:r>
            <a:endParaRPr lang="en-US" dirty="0"/>
          </a:p>
        </p:txBody>
      </p:sp>
      <p:pic>
        <p:nvPicPr>
          <p:cNvPr id="4" name="Content Placeholder 3" descr="Screen Shot 2015-05-22 at 1.29.5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5" b="-1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82281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</a:t>
            </a:r>
            <a:endParaRPr lang="en-US" dirty="0"/>
          </a:p>
        </p:txBody>
      </p:sp>
      <p:pic>
        <p:nvPicPr>
          <p:cNvPr id="4" name="Content Placeholder 3" descr="Img_dom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4" b="3"/>
          <a:stretch/>
        </p:blipFill>
        <p:spPr>
          <a:xfrm>
            <a:off x="900112" y="1768831"/>
            <a:ext cx="7345363" cy="4490110"/>
          </a:xfrm>
        </p:spPr>
      </p:pic>
    </p:spTree>
    <p:extLst>
      <p:ext uri="{BB962C8B-B14F-4D97-AF65-F5344CB8AC3E}">
        <p14:creationId xmlns:p14="http://schemas.microsoft.com/office/powerpoint/2010/main" val="233140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Node</a:t>
            </a:r>
            <a:endParaRPr lang="en-US" dirty="0"/>
          </a:p>
        </p:txBody>
      </p:sp>
      <p:pic>
        <p:nvPicPr>
          <p:cNvPr id="4" name="Content Placeholder 3" descr="img_node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5" r="-2068" b="-3941"/>
          <a:stretch/>
        </p:blipFill>
        <p:spPr>
          <a:xfrm>
            <a:off x="900112" y="1764116"/>
            <a:ext cx="7345363" cy="4301405"/>
          </a:xfrm>
        </p:spPr>
      </p:pic>
    </p:spTree>
    <p:extLst>
      <p:ext uri="{BB962C8B-B14F-4D97-AF65-F5344CB8AC3E}">
        <p14:creationId xmlns:p14="http://schemas.microsoft.com/office/powerpoint/2010/main" val="314979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Formatting</a:t>
            </a:r>
            <a:endParaRPr lang="en-US" dirty="0"/>
          </a:p>
        </p:txBody>
      </p:sp>
      <p:pic>
        <p:nvPicPr>
          <p:cNvPr id="4" name="Content Placeholder 3" descr="Screen Shot 2015-05-22 at 2.11.2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/>
          <a:stretch/>
        </p:blipFill>
        <p:spPr>
          <a:xfrm>
            <a:off x="900112" y="1825625"/>
            <a:ext cx="7345363" cy="4239896"/>
          </a:xfrm>
        </p:spPr>
      </p:pic>
    </p:spTree>
    <p:extLst>
      <p:ext uri="{BB962C8B-B14F-4D97-AF65-F5344CB8AC3E}">
        <p14:creationId xmlns:p14="http://schemas.microsoft.com/office/powerpoint/2010/main" val="141160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4" name="Content Placeholder 3" descr="Screen Shot 2015-05-22 at 2.50.3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3209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DocType</a:t>
            </a:r>
            <a:endParaRPr lang="en-US" dirty="0"/>
          </a:p>
        </p:txBody>
      </p:sp>
      <p:pic>
        <p:nvPicPr>
          <p:cNvPr id="4" name="Content Placeholder 3" descr="Screen Shot 2015-05-22 at 2.53.0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68831"/>
            <a:ext cx="7345363" cy="4296690"/>
          </a:xfrm>
        </p:spPr>
      </p:pic>
    </p:spTree>
    <p:extLst>
      <p:ext uri="{BB962C8B-B14F-4D97-AF65-F5344CB8AC3E}">
        <p14:creationId xmlns:p14="http://schemas.microsoft.com/office/powerpoint/2010/main" val="222972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en-US" dirty="0" err="1" smtClean="0"/>
              <a:t>Vs</a:t>
            </a:r>
            <a:r>
              <a:rPr lang="en-US" dirty="0" smtClean="0"/>
              <a:t> XHTML</a:t>
            </a:r>
            <a:endParaRPr lang="en-US" dirty="0"/>
          </a:p>
        </p:txBody>
      </p:sp>
      <p:pic>
        <p:nvPicPr>
          <p:cNvPr id="4" name="Content Placeholder 3" descr="Screen Shot 2015-05-22 at 2.54.1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6"/>
          <a:stretch/>
        </p:blipFill>
        <p:spPr>
          <a:xfrm>
            <a:off x="900112" y="1799068"/>
            <a:ext cx="7839419" cy="4266453"/>
          </a:xfrm>
        </p:spPr>
      </p:pic>
    </p:spTree>
    <p:extLst>
      <p:ext uri="{BB962C8B-B14F-4D97-AF65-F5344CB8AC3E}">
        <p14:creationId xmlns:p14="http://schemas.microsoft.com/office/powerpoint/2010/main" val="40566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en-US" dirty="0" err="1"/>
              <a:t>Vs</a:t>
            </a:r>
            <a:r>
              <a:rPr lang="en-US" dirty="0"/>
              <a:t> XHTML</a:t>
            </a:r>
          </a:p>
        </p:txBody>
      </p:sp>
      <p:pic>
        <p:nvPicPr>
          <p:cNvPr id="4" name="Content Placeholder 3" descr="Screen Shot 2015-05-22 at 2.57.1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"/>
          <a:stretch/>
        </p:blipFill>
        <p:spPr>
          <a:xfrm>
            <a:off x="900112" y="1753713"/>
            <a:ext cx="7345363" cy="4311808"/>
          </a:xfrm>
        </p:spPr>
      </p:pic>
    </p:spTree>
    <p:extLst>
      <p:ext uri="{BB962C8B-B14F-4D97-AF65-F5344CB8AC3E}">
        <p14:creationId xmlns:p14="http://schemas.microsoft.com/office/powerpoint/2010/main" val="306588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 </a:t>
            </a:r>
            <a:endParaRPr lang="en-US" dirty="0"/>
          </a:p>
        </p:txBody>
      </p:sp>
      <p:pic>
        <p:nvPicPr>
          <p:cNvPr id="4" name="Content Placeholder 3" descr="Screen Shot 2015-05-22 at 2.59.5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/>
          <a:stretch/>
        </p:blipFill>
        <p:spPr>
          <a:xfrm>
            <a:off x="900112" y="1861473"/>
            <a:ext cx="7345363" cy="4382350"/>
          </a:xfrm>
        </p:spPr>
      </p:pic>
    </p:spTree>
    <p:extLst>
      <p:ext uri="{BB962C8B-B14F-4D97-AF65-F5344CB8AC3E}">
        <p14:creationId xmlns:p14="http://schemas.microsoft.com/office/powerpoint/2010/main" val="332103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Web Page</a:t>
            </a:r>
            <a:endParaRPr lang="en-US" dirty="0"/>
          </a:p>
        </p:txBody>
      </p:sp>
      <p:pic>
        <p:nvPicPr>
          <p:cNvPr id="6" name="Content Placeholder 5" descr="Screen Shot 2015-05-22 at 1.51.3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9"/>
          <a:stretch/>
        </p:blipFill>
        <p:spPr>
          <a:xfrm>
            <a:off x="900112" y="1584008"/>
            <a:ext cx="7345363" cy="4481513"/>
          </a:xfrm>
        </p:spPr>
      </p:pic>
    </p:spTree>
    <p:extLst>
      <p:ext uri="{BB962C8B-B14F-4D97-AF65-F5344CB8AC3E}">
        <p14:creationId xmlns:p14="http://schemas.microsoft.com/office/powerpoint/2010/main" val="357909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</a:t>
            </a:r>
            <a:endParaRPr lang="en-US" dirty="0"/>
          </a:p>
        </p:txBody>
      </p:sp>
      <p:pic>
        <p:nvPicPr>
          <p:cNvPr id="4" name="Content Placeholder 3" descr="Screen Shot 2015-05-22 at 3.01.2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" b="-2602"/>
          <a:stretch/>
        </p:blipFill>
        <p:spPr>
          <a:xfrm>
            <a:off x="900112" y="1783949"/>
            <a:ext cx="7345363" cy="4281572"/>
          </a:xfrm>
        </p:spPr>
      </p:pic>
    </p:spTree>
    <p:extLst>
      <p:ext uri="{BB962C8B-B14F-4D97-AF65-F5344CB8AC3E}">
        <p14:creationId xmlns:p14="http://schemas.microsoft.com/office/powerpoint/2010/main" val="119492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pic>
        <p:nvPicPr>
          <p:cNvPr id="4" name="Content Placeholder 3" descr="Screen Shot 2015-05-22 at 3.02.3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8"/>
          <a:stretch/>
        </p:blipFill>
        <p:spPr>
          <a:xfrm>
            <a:off x="900112" y="1708358"/>
            <a:ext cx="7345363" cy="4357163"/>
          </a:xfrm>
        </p:spPr>
      </p:pic>
    </p:spTree>
    <p:extLst>
      <p:ext uri="{BB962C8B-B14F-4D97-AF65-F5344CB8AC3E}">
        <p14:creationId xmlns:p14="http://schemas.microsoft.com/office/powerpoint/2010/main" val="149378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5-05-22 at 3.26.1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" r="-1531" b="-1"/>
          <a:stretch/>
        </p:blipFill>
        <p:spPr>
          <a:xfrm>
            <a:off x="900112" y="1584008"/>
            <a:ext cx="7345363" cy="4481513"/>
          </a:xfrm>
        </p:spPr>
      </p:pic>
    </p:spTree>
    <p:extLst>
      <p:ext uri="{BB962C8B-B14F-4D97-AF65-F5344CB8AC3E}">
        <p14:creationId xmlns:p14="http://schemas.microsoft.com/office/powerpoint/2010/main" val="419493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</a:t>
            </a:r>
            <a:endParaRPr lang="en-US" dirty="0"/>
          </a:p>
        </p:txBody>
      </p:sp>
      <p:pic>
        <p:nvPicPr>
          <p:cNvPr id="4" name="Content Placeholder 3" descr="Screen Shot 2015-05-22 at 3.27.3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/>
          <a:stretch/>
        </p:blipFill>
        <p:spPr>
          <a:xfrm>
            <a:off x="900112" y="1753713"/>
            <a:ext cx="7345363" cy="4311808"/>
          </a:xfrm>
        </p:spPr>
      </p:pic>
    </p:spTree>
    <p:extLst>
      <p:ext uri="{BB962C8B-B14F-4D97-AF65-F5344CB8AC3E}">
        <p14:creationId xmlns:p14="http://schemas.microsoft.com/office/powerpoint/2010/main" val="334915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Headings</a:t>
            </a:r>
            <a:endParaRPr lang="en-US" dirty="0"/>
          </a:p>
        </p:txBody>
      </p:sp>
      <p:pic>
        <p:nvPicPr>
          <p:cNvPr id="4" name="Content Placeholder 3" descr="Screen Shot 2015-05-22 at 1.37.3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"/>
          <a:stretch/>
        </p:blipFill>
        <p:spPr>
          <a:xfrm>
            <a:off x="900112" y="1841500"/>
            <a:ext cx="7345363" cy="4224021"/>
          </a:xfrm>
        </p:spPr>
      </p:pic>
    </p:spTree>
    <p:extLst>
      <p:ext uri="{BB962C8B-B14F-4D97-AF65-F5344CB8AC3E}">
        <p14:creationId xmlns:p14="http://schemas.microsoft.com/office/powerpoint/2010/main" val="178940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</a:t>
            </a:r>
            <a:r>
              <a:rPr lang="en-US" dirty="0" err="1" smtClean="0"/>
              <a:t>Formattimg</a:t>
            </a:r>
            <a:endParaRPr lang="en-US" dirty="0"/>
          </a:p>
        </p:txBody>
      </p:sp>
      <p:pic>
        <p:nvPicPr>
          <p:cNvPr id="4" name="Content Placeholder 3" descr="Screen Shot 2015-05-22 at 3.28.5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9"/>
          <a:stretch/>
        </p:blipFill>
        <p:spPr>
          <a:xfrm>
            <a:off x="900112" y="1723476"/>
            <a:ext cx="7345363" cy="4342045"/>
          </a:xfrm>
        </p:spPr>
      </p:pic>
    </p:spTree>
    <p:extLst>
      <p:ext uri="{BB962C8B-B14F-4D97-AF65-F5344CB8AC3E}">
        <p14:creationId xmlns:p14="http://schemas.microsoft.com/office/powerpoint/2010/main" val="412947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</a:t>
            </a:r>
            <a:endParaRPr lang="en-US" dirty="0"/>
          </a:p>
        </p:txBody>
      </p:sp>
      <p:pic>
        <p:nvPicPr>
          <p:cNvPr id="4" name="Content Placeholder 3" descr="Screen Shot 2015-05-22 at 3.33.1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59442"/>
            <a:ext cx="7345363" cy="4306079"/>
          </a:xfrm>
        </p:spPr>
      </p:pic>
    </p:spTree>
    <p:extLst>
      <p:ext uri="{BB962C8B-B14F-4D97-AF65-F5344CB8AC3E}">
        <p14:creationId xmlns:p14="http://schemas.microsoft.com/office/powerpoint/2010/main" val="59146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Hyperlinks(2)</a:t>
            </a:r>
            <a:endParaRPr lang="en-US" dirty="0"/>
          </a:p>
        </p:txBody>
      </p:sp>
      <p:pic>
        <p:nvPicPr>
          <p:cNvPr id="4" name="Content Placeholder 3" descr="Screen Shot 2015-05-22 at 3.33.3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7" b="-1"/>
          <a:stretch/>
        </p:blipFill>
        <p:spPr>
          <a:xfrm>
            <a:off x="900112" y="1713544"/>
            <a:ext cx="7345363" cy="4351977"/>
          </a:xfrm>
        </p:spPr>
      </p:pic>
    </p:spTree>
    <p:extLst>
      <p:ext uri="{BB962C8B-B14F-4D97-AF65-F5344CB8AC3E}">
        <p14:creationId xmlns:p14="http://schemas.microsoft.com/office/powerpoint/2010/main" val="1523357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Hyperlinks(3)</a:t>
            </a:r>
            <a:endParaRPr lang="en-US" dirty="0"/>
          </a:p>
        </p:txBody>
      </p:sp>
      <p:pic>
        <p:nvPicPr>
          <p:cNvPr id="4" name="Content Placeholder 3" descr="Screen Shot 2015-05-22 at 3.34.0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7"/>
          <a:stretch/>
        </p:blipFill>
        <p:spPr>
          <a:xfrm>
            <a:off x="900112" y="1759442"/>
            <a:ext cx="7345363" cy="4306079"/>
          </a:xfrm>
        </p:spPr>
      </p:pic>
    </p:spTree>
    <p:extLst>
      <p:ext uri="{BB962C8B-B14F-4D97-AF65-F5344CB8AC3E}">
        <p14:creationId xmlns:p14="http://schemas.microsoft.com/office/powerpoint/2010/main" val="123119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 and sections</a:t>
            </a:r>
            <a:endParaRPr lang="en-US" dirty="0"/>
          </a:p>
        </p:txBody>
      </p:sp>
      <p:pic>
        <p:nvPicPr>
          <p:cNvPr id="4" name="Content Placeholder 3" descr="Screen Shot 2015-05-22 at 3.34.2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851239"/>
            <a:ext cx="7345363" cy="4214282"/>
          </a:xfrm>
        </p:spPr>
      </p:pic>
    </p:spTree>
    <p:extLst>
      <p:ext uri="{BB962C8B-B14F-4D97-AF65-F5344CB8AC3E}">
        <p14:creationId xmlns:p14="http://schemas.microsoft.com/office/powerpoint/2010/main" val="77460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web works</a:t>
            </a:r>
            <a:endParaRPr lang="en-US" dirty="0"/>
          </a:p>
        </p:txBody>
      </p:sp>
      <p:pic>
        <p:nvPicPr>
          <p:cNvPr id="4" name="Content Placeholder 3" descr="Screen Shot 2015-05-22 at 1.18.3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889125"/>
            <a:ext cx="7345363" cy="4048125"/>
          </a:xfrm>
        </p:spPr>
      </p:pic>
    </p:spTree>
    <p:extLst>
      <p:ext uri="{BB962C8B-B14F-4D97-AF65-F5344CB8AC3E}">
        <p14:creationId xmlns:p14="http://schemas.microsoft.com/office/powerpoint/2010/main" val="4409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Miscellaneous Tags</a:t>
            </a:r>
            <a:endParaRPr lang="en-US" dirty="0"/>
          </a:p>
        </p:txBody>
      </p:sp>
      <p:pic>
        <p:nvPicPr>
          <p:cNvPr id="4" name="Content Placeholder 3" descr="Screen Shot 2015-05-22 at 3.35.5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1" b="-1"/>
          <a:stretch/>
        </p:blipFill>
        <p:spPr>
          <a:xfrm>
            <a:off x="900112" y="1866539"/>
            <a:ext cx="7345363" cy="4198982"/>
          </a:xfrm>
        </p:spPr>
      </p:pic>
    </p:spTree>
    <p:extLst>
      <p:ext uri="{BB962C8B-B14F-4D97-AF65-F5344CB8AC3E}">
        <p14:creationId xmlns:p14="http://schemas.microsoft.com/office/powerpoint/2010/main" val="185632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Listings</a:t>
            </a:r>
            <a:endParaRPr lang="en-US" dirty="0"/>
          </a:p>
        </p:txBody>
      </p:sp>
      <p:pic>
        <p:nvPicPr>
          <p:cNvPr id="4" name="Content Placeholder 3" descr="Screen Shot 2015-05-22 at 2.30.3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410312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Unordered Lists</a:t>
            </a:r>
            <a:endParaRPr lang="en-US" dirty="0"/>
          </a:p>
        </p:txBody>
      </p:sp>
      <p:pic>
        <p:nvPicPr>
          <p:cNvPr id="4" name="Content Placeholder 3" descr="Screen Shot 2015-05-22 at 3.37.3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4" b="-1"/>
          <a:stretch/>
        </p:blipFill>
        <p:spPr>
          <a:xfrm>
            <a:off x="900112" y="1744143"/>
            <a:ext cx="7345363" cy="4321378"/>
          </a:xfrm>
        </p:spPr>
      </p:pic>
    </p:spTree>
    <p:extLst>
      <p:ext uri="{BB962C8B-B14F-4D97-AF65-F5344CB8AC3E}">
        <p14:creationId xmlns:p14="http://schemas.microsoft.com/office/powerpoint/2010/main" val="134376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Lists</a:t>
            </a:r>
            <a:endParaRPr lang="en-US" dirty="0"/>
          </a:p>
        </p:txBody>
      </p:sp>
      <p:pic>
        <p:nvPicPr>
          <p:cNvPr id="4" name="Content Placeholder 3" descr="Screen Shot 2015-05-22 at 3.37.0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790" r="-3162"/>
          <a:stretch/>
        </p:blipFill>
        <p:spPr>
          <a:xfrm>
            <a:off x="900112" y="1804847"/>
            <a:ext cx="7345363" cy="4260674"/>
          </a:xfrm>
        </p:spPr>
      </p:pic>
    </p:spTree>
    <p:extLst>
      <p:ext uri="{BB962C8B-B14F-4D97-AF65-F5344CB8AC3E}">
        <p14:creationId xmlns:p14="http://schemas.microsoft.com/office/powerpoint/2010/main" val="172219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Lists</a:t>
            </a:r>
            <a:endParaRPr lang="en-US" dirty="0"/>
          </a:p>
        </p:txBody>
      </p:sp>
      <p:pic>
        <p:nvPicPr>
          <p:cNvPr id="4" name="Content Placeholder 3" descr="Screen Shot 2015-05-22 at 3.38.1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7"/>
          <a:stretch/>
        </p:blipFill>
        <p:spPr>
          <a:xfrm>
            <a:off x="900112" y="1759442"/>
            <a:ext cx="7345363" cy="4306079"/>
          </a:xfrm>
        </p:spPr>
      </p:pic>
    </p:spTree>
    <p:extLst>
      <p:ext uri="{BB962C8B-B14F-4D97-AF65-F5344CB8AC3E}">
        <p14:creationId xmlns:p14="http://schemas.microsoft.com/office/powerpoint/2010/main" val="22514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Special Characters</a:t>
            </a:r>
            <a:endParaRPr lang="en-US" dirty="0"/>
          </a:p>
        </p:txBody>
      </p:sp>
      <p:pic>
        <p:nvPicPr>
          <p:cNvPr id="4" name="Content Placeholder 3" descr="Screen Shot 2015-05-22 at 3.38.5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28843"/>
            <a:ext cx="7345363" cy="4336678"/>
          </a:xfrm>
        </p:spPr>
      </p:pic>
    </p:spTree>
    <p:extLst>
      <p:ext uri="{BB962C8B-B14F-4D97-AF65-F5344CB8AC3E}">
        <p14:creationId xmlns:p14="http://schemas.microsoft.com/office/powerpoint/2010/main" val="366140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and Inline Elements</a:t>
            </a:r>
            <a:endParaRPr lang="en-US" dirty="0"/>
          </a:p>
        </p:txBody>
      </p:sp>
      <p:pic>
        <p:nvPicPr>
          <p:cNvPr id="4" name="Content Placeholder 3" descr="Screen Shot 2015-05-22 at 3.39.3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7" b="1"/>
          <a:stretch/>
        </p:blipFill>
        <p:spPr>
          <a:xfrm>
            <a:off x="900112" y="1759442"/>
            <a:ext cx="7345363" cy="4306079"/>
          </a:xfrm>
        </p:spPr>
      </p:pic>
    </p:spTree>
    <p:extLst>
      <p:ext uri="{BB962C8B-B14F-4D97-AF65-F5344CB8AC3E}">
        <p14:creationId xmlns:p14="http://schemas.microsoft.com/office/powerpoint/2010/main" val="242598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</a:t>
            </a:r>
            <a:r>
              <a:rPr lang="en-US" dirty="0" smtClean="0"/>
              <a:t> Tags</a:t>
            </a:r>
            <a:endParaRPr lang="en-US" dirty="0"/>
          </a:p>
        </p:txBody>
      </p:sp>
      <p:pic>
        <p:nvPicPr>
          <p:cNvPr id="4" name="Content Placeholder 3" descr="Screen Shot 2015-05-22 at 3.40.2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"/>
          <a:stretch/>
        </p:blipFill>
        <p:spPr>
          <a:xfrm>
            <a:off x="900112" y="1835940"/>
            <a:ext cx="7345363" cy="4229581"/>
          </a:xfrm>
        </p:spPr>
      </p:pic>
    </p:spTree>
    <p:extLst>
      <p:ext uri="{BB962C8B-B14F-4D97-AF65-F5344CB8AC3E}">
        <p14:creationId xmlns:p14="http://schemas.microsoft.com/office/powerpoint/2010/main" val="59004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Style Element</a:t>
            </a:r>
            <a:endParaRPr lang="en-US" dirty="0"/>
          </a:p>
        </p:txBody>
      </p:sp>
      <p:pic>
        <p:nvPicPr>
          <p:cNvPr id="4" name="Content Placeholder 3" descr="Screen Shot 2015-05-22 at 3.40.5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3" b="13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381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" name="Content Placeholder 3" descr="Screen Shot 2015-05-22 at 3.35.2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57" b="-1"/>
          <a:stretch/>
        </p:blipFill>
        <p:spPr>
          <a:xfrm>
            <a:off x="900112" y="1927737"/>
            <a:ext cx="7345363" cy="4137784"/>
          </a:xfrm>
        </p:spPr>
      </p:pic>
    </p:spTree>
    <p:extLst>
      <p:ext uri="{BB962C8B-B14F-4D97-AF65-F5344CB8AC3E}">
        <p14:creationId xmlns:p14="http://schemas.microsoft.com/office/powerpoint/2010/main" val="53798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Format</a:t>
            </a:r>
            <a:endParaRPr lang="en-US" dirty="0"/>
          </a:p>
        </p:txBody>
      </p:sp>
      <p:pic>
        <p:nvPicPr>
          <p:cNvPr id="4" name="Content Placeholder 3" descr="url-syntax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62324"/>
          <a:stretch/>
        </p:blipFill>
        <p:spPr>
          <a:xfrm>
            <a:off x="676275" y="1730375"/>
            <a:ext cx="7569200" cy="2536716"/>
          </a:xfrm>
        </p:spPr>
      </p:pic>
      <p:pic>
        <p:nvPicPr>
          <p:cNvPr id="5" name="Picture 4" descr="url-syntax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3238501"/>
            <a:ext cx="7569200" cy="31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1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4" name="Content Placeholder 3" descr="Screen Shot 2015-05-22 at 10.40.2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3116688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– </a:t>
            </a:r>
            <a:r>
              <a:rPr lang="en-US" dirty="0" err="1" smtClean="0"/>
              <a:t>Hader,Body,Footer</a:t>
            </a:r>
            <a:endParaRPr lang="en-US" dirty="0"/>
          </a:p>
        </p:txBody>
      </p:sp>
      <p:pic>
        <p:nvPicPr>
          <p:cNvPr id="4" name="Content Placeholder 3" descr="Screen Shot 2015-05-22 at 10.41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3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93732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Table-Data Cells, Header Cells</a:t>
            </a:r>
            <a:endParaRPr lang="en-US" dirty="0"/>
          </a:p>
        </p:txBody>
      </p:sp>
      <p:pic>
        <p:nvPicPr>
          <p:cNvPr id="4" name="Content Placeholder 3" descr="Screen Shot 2015-05-22 at 10.41.0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93875"/>
            <a:ext cx="7345363" cy="4271646"/>
          </a:xfrm>
        </p:spPr>
      </p:pic>
    </p:spTree>
    <p:extLst>
      <p:ext uri="{BB962C8B-B14F-4D97-AF65-F5344CB8AC3E}">
        <p14:creationId xmlns:p14="http://schemas.microsoft.com/office/powerpoint/2010/main" val="344200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Table- </a:t>
            </a:r>
            <a:r>
              <a:rPr lang="en-US" dirty="0" err="1" smtClean="0"/>
              <a:t>Cellspace</a:t>
            </a:r>
            <a:r>
              <a:rPr lang="en-US" dirty="0" smtClean="0"/>
              <a:t> and Padding</a:t>
            </a:r>
            <a:endParaRPr lang="en-US" dirty="0"/>
          </a:p>
        </p:txBody>
      </p:sp>
      <p:pic>
        <p:nvPicPr>
          <p:cNvPr id="6" name="Content Placeholder 5" descr="Screen Shot 2015-05-22 at 10.43.2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"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83156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Tables</a:t>
            </a:r>
            <a:endParaRPr lang="en-US" dirty="0"/>
          </a:p>
        </p:txBody>
      </p:sp>
      <p:pic>
        <p:nvPicPr>
          <p:cNvPr id="4" name="Content Placeholder 3" descr="Screen Shot 2015-05-22 at 10.42.5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3" b="-1"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274221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– </a:t>
            </a:r>
            <a:r>
              <a:rPr lang="en-US" dirty="0" err="1" smtClean="0"/>
              <a:t>Colspan</a:t>
            </a:r>
            <a:r>
              <a:rPr lang="en-US" dirty="0" smtClean="0"/>
              <a:t> and </a:t>
            </a:r>
            <a:r>
              <a:rPr lang="en-US" dirty="0" err="1" smtClean="0"/>
              <a:t>Rowspan</a:t>
            </a:r>
            <a:endParaRPr lang="en-US" dirty="0"/>
          </a:p>
        </p:txBody>
      </p:sp>
      <p:pic>
        <p:nvPicPr>
          <p:cNvPr id="4" name="Content Placeholder 3" descr="Screen Shot 2015-05-22 at 10.44.2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"/>
          <a:stretch/>
        </p:blipFill>
        <p:spPr>
          <a:xfrm>
            <a:off x="900112" y="1762125"/>
            <a:ext cx="7345363" cy="4303396"/>
          </a:xfrm>
        </p:spPr>
      </p:pic>
    </p:spTree>
    <p:extLst>
      <p:ext uri="{BB962C8B-B14F-4D97-AF65-F5344CB8AC3E}">
        <p14:creationId xmlns:p14="http://schemas.microsoft.com/office/powerpoint/2010/main" val="35553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- </a:t>
            </a:r>
            <a:r>
              <a:rPr lang="en-US" dirty="0" err="1" smtClean="0"/>
              <a:t>Colgroup</a:t>
            </a:r>
            <a:endParaRPr lang="en-US" dirty="0"/>
          </a:p>
        </p:txBody>
      </p:sp>
      <p:pic>
        <p:nvPicPr>
          <p:cNvPr id="4" name="Content Placeholder 3" descr="Screen Shot 2015-05-22 at 10.41.5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99"/>
          <a:stretch/>
        </p:blipFill>
        <p:spPr>
          <a:xfrm>
            <a:off x="900112" y="1584008"/>
            <a:ext cx="7345363" cy="4481513"/>
          </a:xfrm>
        </p:spPr>
      </p:pic>
    </p:spTree>
    <p:extLst>
      <p:ext uri="{BB962C8B-B14F-4D97-AF65-F5344CB8AC3E}">
        <p14:creationId xmlns:p14="http://schemas.microsoft.com/office/powerpoint/2010/main" val="7843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pic>
        <p:nvPicPr>
          <p:cNvPr id="4" name="Content Placeholder 3" descr="Screen Shot 2015-05-22 at 10.49.1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89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404103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- action</a:t>
            </a:r>
            <a:endParaRPr lang="en-US" dirty="0"/>
          </a:p>
        </p:txBody>
      </p:sp>
      <p:pic>
        <p:nvPicPr>
          <p:cNvPr id="4" name="Content Placeholder 3" descr="Screen Shot 2015-05-22 at 10.50.0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100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- Selectors</a:t>
            </a:r>
            <a:endParaRPr lang="en-US" dirty="0"/>
          </a:p>
        </p:txBody>
      </p:sp>
      <p:pic>
        <p:nvPicPr>
          <p:cNvPr id="4" name="Content Placeholder 3" descr="Screen Shot 2015-05-22 at 10.51.2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2"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73524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Mime Types</a:t>
            </a:r>
            <a:endParaRPr lang="en-US" dirty="0"/>
          </a:p>
        </p:txBody>
      </p:sp>
      <p:pic>
        <p:nvPicPr>
          <p:cNvPr id="4" name="Content Placeholder 3" descr="mimetyp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4751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- Checkboxes</a:t>
            </a:r>
            <a:endParaRPr lang="en-US" dirty="0"/>
          </a:p>
        </p:txBody>
      </p:sp>
      <p:pic>
        <p:nvPicPr>
          <p:cNvPr id="4" name="Content Placeholder 3" descr="Screen Shot 2015-05-22 at 10.51.1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"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46453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- Buttons</a:t>
            </a:r>
            <a:endParaRPr lang="en-US" dirty="0"/>
          </a:p>
        </p:txBody>
      </p:sp>
      <p:pic>
        <p:nvPicPr>
          <p:cNvPr id="4" name="Content Placeholder 3" descr="Screen Shot 2015-05-22 at 10.51.0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7"/>
          <a:stretch/>
        </p:blipFill>
        <p:spPr>
          <a:xfrm>
            <a:off x="900112" y="1730375"/>
            <a:ext cx="7345363" cy="4335146"/>
          </a:xfrm>
        </p:spPr>
      </p:pic>
    </p:spTree>
    <p:extLst>
      <p:ext uri="{BB962C8B-B14F-4D97-AF65-F5344CB8AC3E}">
        <p14:creationId xmlns:p14="http://schemas.microsoft.com/office/powerpoint/2010/main" val="2016037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– Text Fields</a:t>
            </a:r>
            <a:endParaRPr lang="en-US" dirty="0"/>
          </a:p>
        </p:txBody>
      </p:sp>
      <p:pic>
        <p:nvPicPr>
          <p:cNvPr id="4" name="Content Placeholder 3" descr="Screen Shot 2015-05-22 at 10.50.5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163315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- Attributes</a:t>
            </a:r>
            <a:endParaRPr lang="en-US" dirty="0"/>
          </a:p>
        </p:txBody>
      </p:sp>
      <p:pic>
        <p:nvPicPr>
          <p:cNvPr id="4" name="Content Placeholder 3" descr="Screen Shot 2015-05-22 at 10.53.1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0" b="1"/>
          <a:stretch/>
        </p:blipFill>
        <p:spPr>
          <a:xfrm>
            <a:off x="900112" y="1793875"/>
            <a:ext cx="7345363" cy="4271646"/>
          </a:xfrm>
        </p:spPr>
      </p:pic>
    </p:spTree>
    <p:extLst>
      <p:ext uri="{BB962C8B-B14F-4D97-AF65-F5344CB8AC3E}">
        <p14:creationId xmlns:p14="http://schemas.microsoft.com/office/powerpoint/2010/main" val="396550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 – Input Field Validation</a:t>
            </a:r>
            <a:endParaRPr lang="en-US" dirty="0"/>
          </a:p>
        </p:txBody>
      </p:sp>
      <p:pic>
        <p:nvPicPr>
          <p:cNvPr id="4" name="Content Placeholder 3" descr="Screen Shot 2015-05-22 at 10.53.3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1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125165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– Range </a:t>
            </a:r>
            <a:endParaRPr lang="en-US" dirty="0"/>
          </a:p>
        </p:txBody>
      </p:sp>
      <p:pic>
        <p:nvPicPr>
          <p:cNvPr id="4" name="Content Placeholder 3" descr="Screen Shot 2015-05-22 at 10.52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"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114498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- </a:t>
            </a:r>
            <a:r>
              <a:rPr lang="en-US" dirty="0" err="1" smtClean="0"/>
              <a:t>FieldSet</a:t>
            </a:r>
            <a:endParaRPr lang="en-US" dirty="0"/>
          </a:p>
        </p:txBody>
      </p:sp>
      <p:pic>
        <p:nvPicPr>
          <p:cNvPr id="4" name="Content Placeholder 3" descr="Screen Shot 2015-05-22 at 10.52.0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4" b="-1"/>
          <a:stretch/>
        </p:blipFill>
        <p:spPr>
          <a:xfrm>
            <a:off x="900112" y="1698625"/>
            <a:ext cx="7345363" cy="4366896"/>
          </a:xfrm>
        </p:spPr>
      </p:pic>
    </p:spTree>
    <p:extLst>
      <p:ext uri="{BB962C8B-B14F-4D97-AF65-F5344CB8AC3E}">
        <p14:creationId xmlns:p14="http://schemas.microsoft.com/office/powerpoint/2010/main" val="401723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- Labels</a:t>
            </a:r>
            <a:endParaRPr lang="en-US" dirty="0"/>
          </a:p>
        </p:txBody>
      </p:sp>
      <p:pic>
        <p:nvPicPr>
          <p:cNvPr id="4" name="Content Placeholder 3" descr="Screen Shot 2015-05-22 at 10.51.5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3" b="-1"/>
          <a:stretch/>
        </p:blipFill>
        <p:spPr>
          <a:xfrm>
            <a:off x="900112" y="1584008"/>
            <a:ext cx="7345363" cy="4481513"/>
          </a:xfrm>
        </p:spPr>
      </p:pic>
    </p:spTree>
    <p:extLst>
      <p:ext uri="{BB962C8B-B14F-4D97-AF65-F5344CB8AC3E}">
        <p14:creationId xmlns:p14="http://schemas.microsoft.com/office/powerpoint/2010/main" val="298524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– Hidden Fields</a:t>
            </a:r>
            <a:endParaRPr lang="en-US" dirty="0"/>
          </a:p>
        </p:txBody>
      </p:sp>
      <p:pic>
        <p:nvPicPr>
          <p:cNvPr id="4" name="Content Placeholder 3" descr="Screen Shot 2015-05-22 at 10.51.3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" r="-2074"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26418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Index</a:t>
            </a:r>
            <a:endParaRPr lang="en-US" dirty="0"/>
          </a:p>
        </p:txBody>
      </p:sp>
      <p:pic>
        <p:nvPicPr>
          <p:cNvPr id="4" name="Content Placeholder 3" descr="Screen Shot 2015-05-22 at 10.53.4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816476"/>
            <a:ext cx="7345363" cy="4249045"/>
          </a:xfrm>
        </p:spPr>
      </p:pic>
    </p:spTree>
    <p:extLst>
      <p:ext uri="{BB962C8B-B14F-4D97-AF65-F5344CB8AC3E}">
        <p14:creationId xmlns:p14="http://schemas.microsoft.com/office/powerpoint/2010/main" val="370159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</a:t>
            </a:r>
            <a:endParaRPr lang="en-US" dirty="0"/>
          </a:p>
        </p:txBody>
      </p:sp>
      <p:pic>
        <p:nvPicPr>
          <p:cNvPr id="4" name="Content Placeholder 3" descr="transaction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" r="366"/>
          <a:stretch/>
        </p:blipFill>
        <p:spPr>
          <a:xfrm>
            <a:off x="583568" y="2133601"/>
            <a:ext cx="8289992" cy="3931920"/>
          </a:xfrm>
        </p:spPr>
      </p:pic>
    </p:spTree>
    <p:extLst>
      <p:ext uri="{BB962C8B-B14F-4D97-AF65-F5344CB8AC3E}">
        <p14:creationId xmlns:p14="http://schemas.microsoft.com/office/powerpoint/2010/main" val="3396430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- Create a </a:t>
            </a:r>
            <a:r>
              <a:rPr lang="en-US" dirty="0" err="1" smtClean="0"/>
              <a:t>webform</a:t>
            </a:r>
            <a:endParaRPr lang="en-US" dirty="0"/>
          </a:p>
        </p:txBody>
      </p:sp>
      <p:pic>
        <p:nvPicPr>
          <p:cNvPr id="4" name="Content Placeholder 3" descr="Screen Shot 2015-05-22 at 10.55.3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2"/>
          <a:stretch/>
        </p:blipFill>
        <p:spPr/>
      </p:pic>
    </p:spTree>
    <p:extLst>
      <p:ext uri="{BB962C8B-B14F-4D97-AF65-F5344CB8AC3E}">
        <p14:creationId xmlns:p14="http://schemas.microsoft.com/office/powerpoint/2010/main" val="240218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Task2 – Create a table </a:t>
            </a:r>
            <a:endParaRPr lang="en-US" dirty="0"/>
          </a:p>
        </p:txBody>
      </p:sp>
      <p:pic>
        <p:nvPicPr>
          <p:cNvPr id="4" name="Content Placeholder 3" descr="Screen Shot 2015-05-22 at 10.55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/>
          <a:stretch/>
        </p:blipFill>
        <p:spPr>
          <a:xfrm>
            <a:off x="900112" y="1945076"/>
            <a:ext cx="7345363" cy="4136520"/>
          </a:xfrm>
        </p:spPr>
      </p:pic>
    </p:spTree>
    <p:extLst>
      <p:ext uri="{BB962C8B-B14F-4D97-AF65-F5344CB8AC3E}">
        <p14:creationId xmlns:p14="http://schemas.microsoft.com/office/powerpoint/2010/main" val="408378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Task3 – Create a Grid Component</a:t>
            </a:r>
            <a:endParaRPr lang="en-US" dirty="0"/>
          </a:p>
        </p:txBody>
      </p:sp>
      <p:pic>
        <p:nvPicPr>
          <p:cNvPr id="4" name="Content Placeholder 3" descr="Screen Shot 2015-05-22 at 10.55.5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2" b="-1"/>
          <a:stretch/>
        </p:blipFill>
        <p:spPr>
          <a:xfrm>
            <a:off x="900112" y="1816476"/>
            <a:ext cx="7345363" cy="4249045"/>
          </a:xfrm>
        </p:spPr>
      </p:pic>
    </p:spTree>
    <p:extLst>
      <p:ext uri="{BB962C8B-B14F-4D97-AF65-F5344CB8AC3E}">
        <p14:creationId xmlns:p14="http://schemas.microsoft.com/office/powerpoint/2010/main" val="149474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- Field Set &amp; Nested Tables</a:t>
            </a:r>
            <a:endParaRPr lang="en-US" dirty="0"/>
          </a:p>
        </p:txBody>
      </p:sp>
      <p:pic>
        <p:nvPicPr>
          <p:cNvPr id="4" name="Content Placeholder 3" descr="Screen Shot 2015-05-22 at 10.56.0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0" b="-2699"/>
          <a:stretch/>
        </p:blipFill>
        <p:spPr>
          <a:xfrm>
            <a:off x="900112" y="1977226"/>
            <a:ext cx="7345363" cy="4088295"/>
          </a:xfrm>
        </p:spPr>
      </p:pic>
    </p:spTree>
    <p:extLst>
      <p:ext uri="{BB962C8B-B14F-4D97-AF65-F5344CB8AC3E}">
        <p14:creationId xmlns:p14="http://schemas.microsoft.com/office/powerpoint/2010/main" val="841842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Table </a:t>
            </a:r>
            <a:endParaRPr lang="en-US" dirty="0"/>
          </a:p>
        </p:txBody>
      </p:sp>
      <p:pic>
        <p:nvPicPr>
          <p:cNvPr id="4" name="Content Placeholder 3" descr="Screen Shot 2015-05-22 at 10.55.2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3"/>
          <a:stretch/>
        </p:blipFill>
        <p:spPr/>
      </p:pic>
    </p:spTree>
    <p:extLst>
      <p:ext uri="{BB962C8B-B14F-4D97-AF65-F5344CB8AC3E}">
        <p14:creationId xmlns:p14="http://schemas.microsoft.com/office/powerpoint/2010/main" val="421162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pic>
        <p:nvPicPr>
          <p:cNvPr id="4" name="Content Placeholder 3" descr="Screen Shot 2015-04-15 at 5.55.4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3" b="101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349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endParaRPr lang="en-US" dirty="0"/>
          </a:p>
        </p:txBody>
      </p:sp>
      <p:pic>
        <p:nvPicPr>
          <p:cNvPr id="4" name="Content Placeholder 3" descr="Screen Shot 2015-05-19 at 11.01.5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" r="42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310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endParaRPr lang="en-US" dirty="0"/>
          </a:p>
        </p:txBody>
      </p:sp>
      <p:pic>
        <p:nvPicPr>
          <p:cNvPr id="4" name="Content Placeholder 3" descr="Screen Shot 2015-05-19 at 11.01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" b="1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33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Motivation</a:t>
            </a:r>
            <a:endParaRPr lang="en-US" dirty="0"/>
          </a:p>
        </p:txBody>
      </p:sp>
      <p:pic>
        <p:nvPicPr>
          <p:cNvPr id="4" name="Content Placeholder 3" descr="Screen Shot 2015-05-20 at 1.25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" b="42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723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HTML5-Motivation</a:t>
            </a:r>
            <a:endParaRPr lang="en-US" dirty="0"/>
          </a:p>
        </p:txBody>
      </p:sp>
      <p:pic>
        <p:nvPicPr>
          <p:cNvPr id="4" name="Content Placeholder 3" descr="Screen Shot 2015-05-19 at 11.02.3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013"/>
          <a:stretch/>
        </p:blipFill>
        <p:spPr>
          <a:xfrm>
            <a:off x="900112" y="1968500"/>
            <a:ext cx="7345363" cy="4238625"/>
          </a:xfrm>
        </p:spPr>
      </p:pic>
    </p:spTree>
    <p:extLst>
      <p:ext uri="{BB962C8B-B14F-4D97-AF65-F5344CB8AC3E}">
        <p14:creationId xmlns:p14="http://schemas.microsoft.com/office/powerpoint/2010/main" val="238486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  <p:pic>
        <p:nvPicPr>
          <p:cNvPr id="4" name="Content Placeholder 3" descr="connections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59" b="-1"/>
          <a:stretch/>
        </p:blipFill>
        <p:spPr>
          <a:xfrm>
            <a:off x="736232" y="1692668"/>
            <a:ext cx="7345363" cy="4404690"/>
          </a:xfrm>
        </p:spPr>
      </p:pic>
    </p:spTree>
    <p:extLst>
      <p:ext uri="{BB962C8B-B14F-4D97-AF65-F5344CB8AC3E}">
        <p14:creationId xmlns:p14="http://schemas.microsoft.com/office/powerpoint/2010/main" val="1083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Removed Elements</a:t>
            </a:r>
            <a:endParaRPr lang="en-US" dirty="0"/>
          </a:p>
        </p:txBody>
      </p:sp>
      <p:pic>
        <p:nvPicPr>
          <p:cNvPr id="4" name="Content Placeholder 3" descr="Screen Shot 2015-05-19 at 11.02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/>
          <a:stretch/>
        </p:blipFill>
        <p:spPr>
          <a:xfrm>
            <a:off x="900112" y="1746250"/>
            <a:ext cx="7345363" cy="4651375"/>
          </a:xfrm>
        </p:spPr>
      </p:pic>
    </p:spTree>
    <p:extLst>
      <p:ext uri="{BB962C8B-B14F-4D97-AF65-F5344CB8AC3E}">
        <p14:creationId xmlns:p14="http://schemas.microsoft.com/office/powerpoint/2010/main" val="268774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Syntax</a:t>
            </a:r>
            <a:endParaRPr lang="en-US" dirty="0"/>
          </a:p>
        </p:txBody>
      </p:sp>
      <p:pic>
        <p:nvPicPr>
          <p:cNvPr id="4" name="Content Placeholder 3" descr="Screen Shot 2015-05-19 at 11.02.5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8778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More Type Scripts</a:t>
            </a:r>
            <a:endParaRPr lang="en-US" dirty="0"/>
          </a:p>
        </p:txBody>
      </p:sp>
      <p:pic>
        <p:nvPicPr>
          <p:cNvPr id="4" name="Content Placeholder 3" descr="Screen Shot 2015-05-19 at 11.03.2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33945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Editable</a:t>
            </a:r>
            <a:endParaRPr lang="en-US" dirty="0"/>
          </a:p>
        </p:txBody>
      </p:sp>
      <p:pic>
        <p:nvPicPr>
          <p:cNvPr id="4" name="Content Placeholder 3" descr="Screen Shot 2015-05-19 at 11.03.5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" r="-2300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30278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pic>
        <p:nvPicPr>
          <p:cNvPr id="4" name="Content Placeholder 3" descr="Screen Shot 2015-05-19 at 11.04.0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1" r="139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616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Placeholders</a:t>
            </a:r>
            <a:endParaRPr lang="en-US" dirty="0"/>
          </a:p>
        </p:txBody>
      </p:sp>
      <p:pic>
        <p:nvPicPr>
          <p:cNvPr id="4" name="Content Placeholder 3" descr="Screen Shot 2015-05-19 at 11.04.1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r="13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466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Inputs</a:t>
            </a:r>
            <a:endParaRPr lang="en-US" dirty="0"/>
          </a:p>
        </p:txBody>
      </p:sp>
      <p:pic>
        <p:nvPicPr>
          <p:cNvPr id="4" name="Content Placeholder 3" descr="Screen Shot 2015-05-19 at 11.04.3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30375"/>
            <a:ext cx="7345363" cy="4335145"/>
          </a:xfrm>
        </p:spPr>
      </p:pic>
    </p:spTree>
    <p:extLst>
      <p:ext uri="{BB962C8B-B14F-4D97-AF65-F5344CB8AC3E}">
        <p14:creationId xmlns:p14="http://schemas.microsoft.com/office/powerpoint/2010/main" val="176412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Attribute</a:t>
            </a:r>
            <a:endParaRPr lang="en-US" dirty="0"/>
          </a:p>
        </p:txBody>
      </p:sp>
      <p:pic>
        <p:nvPicPr>
          <p:cNvPr id="4" name="Content Placeholder 3" descr="Screen Shot 2015-05-19 at 11.04.3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62125"/>
            <a:ext cx="7345363" cy="4159250"/>
          </a:xfrm>
        </p:spPr>
      </p:pic>
    </p:spTree>
    <p:extLst>
      <p:ext uri="{BB962C8B-B14F-4D97-AF65-F5344CB8AC3E}">
        <p14:creationId xmlns:p14="http://schemas.microsoft.com/office/powerpoint/2010/main" val="24531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</a:t>
            </a:r>
            <a:endParaRPr lang="en-US" dirty="0"/>
          </a:p>
        </p:txBody>
      </p:sp>
      <p:pic>
        <p:nvPicPr>
          <p:cNvPr id="4" name="Content Placeholder 3" descr="Screen Shot 2015-05-19 at 11.04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b="108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784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pic>
        <p:nvPicPr>
          <p:cNvPr id="4" name="Content Placeholder 3" descr="Screen Shot 2015-05-19 at 11.05.0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1" r="177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314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&amp; Status Codes</a:t>
            </a:r>
            <a:endParaRPr lang="en-US" dirty="0"/>
          </a:p>
        </p:txBody>
      </p:sp>
      <p:pic>
        <p:nvPicPr>
          <p:cNvPr id="4" name="Content Placeholder 3" descr="method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2460625"/>
            <a:ext cx="7345363" cy="3604896"/>
          </a:xfrm>
        </p:spPr>
      </p:pic>
      <p:sp>
        <p:nvSpPr>
          <p:cNvPr id="3" name="TextBox 2"/>
          <p:cNvSpPr txBox="1"/>
          <p:nvPr/>
        </p:nvSpPr>
        <p:spPr>
          <a:xfrm>
            <a:off x="619125" y="2000250"/>
            <a:ext cx="68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   http</a:t>
            </a:r>
            <a:r>
              <a:rPr lang="en-US" dirty="0">
                <a:solidFill>
                  <a:schemeClr val="bg2"/>
                </a:solidFill>
              </a:rPr>
              <a:t>://</a:t>
            </a:r>
            <a:r>
              <a:rPr lang="en-US" dirty="0" err="1">
                <a:solidFill>
                  <a:schemeClr val="bg2"/>
                </a:solidFill>
              </a:rPr>
              <a:t>en.wikipedia.org</a:t>
            </a:r>
            <a:r>
              <a:rPr lang="en-US" dirty="0">
                <a:solidFill>
                  <a:schemeClr val="bg2"/>
                </a:solidFill>
              </a:rPr>
              <a:t>/wiki/</a:t>
            </a:r>
            <a:r>
              <a:rPr lang="en-US" dirty="0" err="1">
                <a:solidFill>
                  <a:schemeClr val="bg2"/>
                </a:solidFill>
              </a:rPr>
              <a:t>List_of_HTTP_status_codes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83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Support</a:t>
            </a:r>
            <a:endParaRPr lang="en-US" dirty="0"/>
          </a:p>
        </p:txBody>
      </p:sp>
      <p:pic>
        <p:nvPicPr>
          <p:cNvPr id="6" name="Content Placeholder 5" descr="Screen Shot 2015-05-20 at 1.04.5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54" b="5566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340797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Support</a:t>
            </a:r>
            <a:endParaRPr lang="en-US" dirty="0"/>
          </a:p>
        </p:txBody>
      </p:sp>
      <p:pic>
        <p:nvPicPr>
          <p:cNvPr id="4" name="Content Placeholder 3" descr="Screen Shot 2015-05-19 at 11.07.2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905000"/>
            <a:ext cx="7345363" cy="4160521"/>
          </a:xfrm>
        </p:spPr>
      </p:pic>
    </p:spTree>
    <p:extLst>
      <p:ext uri="{BB962C8B-B14F-4D97-AF65-F5344CB8AC3E}">
        <p14:creationId xmlns:p14="http://schemas.microsoft.com/office/powerpoint/2010/main" val="1281827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</a:t>
            </a:r>
            <a:endParaRPr lang="en-US" dirty="0"/>
          </a:p>
        </p:txBody>
      </p:sp>
      <p:pic>
        <p:nvPicPr>
          <p:cNvPr id="4" name="Content Placeholder 3" descr="Screen Shot 2015-05-19 at 11.20.3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r="4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150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Element</a:t>
            </a:r>
            <a:endParaRPr lang="en-US" dirty="0"/>
          </a:p>
        </p:txBody>
      </p:sp>
      <p:pic>
        <p:nvPicPr>
          <p:cNvPr id="4" name="Content Placeholder 3" descr="Screen Shot 2015-05-19 at 11.20.4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28" b="574"/>
          <a:stretch/>
        </p:blipFill>
        <p:spPr>
          <a:xfrm>
            <a:off x="900112" y="1905000"/>
            <a:ext cx="7345363" cy="4286250"/>
          </a:xfrm>
        </p:spPr>
      </p:pic>
    </p:spTree>
    <p:extLst>
      <p:ext uri="{BB962C8B-B14F-4D97-AF65-F5344CB8AC3E}">
        <p14:creationId xmlns:p14="http://schemas.microsoft.com/office/powerpoint/2010/main" val="344178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Wit Meaning</a:t>
            </a:r>
            <a:endParaRPr lang="en-US" dirty="0"/>
          </a:p>
        </p:txBody>
      </p:sp>
      <p:pic>
        <p:nvPicPr>
          <p:cNvPr id="4" name="Content Placeholder 3" descr="Screen Shot 2015-05-19 at 11.21.0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30375"/>
            <a:ext cx="7345363" cy="4540250"/>
          </a:xfrm>
        </p:spPr>
      </p:pic>
    </p:spTree>
    <p:extLst>
      <p:ext uri="{BB962C8B-B14F-4D97-AF65-F5344CB8AC3E}">
        <p14:creationId xmlns:p14="http://schemas.microsoft.com/office/powerpoint/2010/main" val="91739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 Element</a:t>
            </a:r>
            <a:endParaRPr lang="en-US" dirty="0"/>
          </a:p>
        </p:txBody>
      </p:sp>
      <p:pic>
        <p:nvPicPr>
          <p:cNvPr id="4" name="Content Placeholder 3" descr="Screen Shot 2015-05-19 at 11.38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" b="10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354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</a:t>
            </a:r>
            <a:endParaRPr lang="en-US" dirty="0"/>
          </a:p>
        </p:txBody>
      </p:sp>
      <p:pic>
        <p:nvPicPr>
          <p:cNvPr id="4" name="Content Placeholder 3" descr="Screen Shot 2015-05-19 at 11.39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r="142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300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Element</a:t>
            </a:r>
            <a:endParaRPr lang="en-US" dirty="0"/>
          </a:p>
        </p:txBody>
      </p:sp>
      <p:pic>
        <p:nvPicPr>
          <p:cNvPr id="4" name="Content Placeholder 3" descr="Screen Shot 2015-05-19 at 11.39.4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4"/>
          <a:stretch/>
        </p:blipFill>
        <p:spPr>
          <a:xfrm>
            <a:off x="900112" y="1793875"/>
            <a:ext cx="7345363" cy="4476750"/>
          </a:xfrm>
        </p:spPr>
      </p:pic>
    </p:spTree>
    <p:extLst>
      <p:ext uri="{BB962C8B-B14F-4D97-AF65-F5344CB8AC3E}">
        <p14:creationId xmlns:p14="http://schemas.microsoft.com/office/powerpoint/2010/main" val="303881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pic>
        <p:nvPicPr>
          <p:cNvPr id="4" name="Content Placeholder 3" descr="Screen Shot 2015-05-19 at 11.40.0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" b="1178"/>
          <a:stretch/>
        </p:blipFill>
        <p:spPr>
          <a:xfrm>
            <a:off x="900112" y="1905000"/>
            <a:ext cx="7345363" cy="4333875"/>
          </a:xfrm>
        </p:spPr>
      </p:pic>
    </p:spTree>
    <p:extLst>
      <p:ext uri="{BB962C8B-B14F-4D97-AF65-F5344CB8AC3E}">
        <p14:creationId xmlns:p14="http://schemas.microsoft.com/office/powerpoint/2010/main" val="4006855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WebStorage</a:t>
            </a:r>
            <a:endParaRPr lang="en-US" dirty="0"/>
          </a:p>
        </p:txBody>
      </p:sp>
      <p:pic>
        <p:nvPicPr>
          <p:cNvPr id="4" name="Content Placeholder 3" descr="Screen Shot 2015-05-19 at 11.40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" b="1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883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10016</TotalTime>
  <Words>295</Words>
  <Application>Microsoft Macintosh PowerPoint</Application>
  <PresentationFormat>On-screen Show (4:3)</PresentationFormat>
  <Paragraphs>102</Paragraphs>
  <Slides>101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Capital</vt:lpstr>
      <vt:lpstr>HTTP</vt:lpstr>
      <vt:lpstr>What is WWW</vt:lpstr>
      <vt:lpstr>What is a Web Page</vt:lpstr>
      <vt:lpstr>How web works</vt:lpstr>
      <vt:lpstr>URL Format</vt:lpstr>
      <vt:lpstr>Mime Types</vt:lpstr>
      <vt:lpstr>Transaction</vt:lpstr>
      <vt:lpstr>Connections</vt:lpstr>
      <vt:lpstr>Methods &amp; Status Codes</vt:lpstr>
      <vt:lpstr>Messages</vt:lpstr>
      <vt:lpstr>Dev Tools</vt:lpstr>
      <vt:lpstr>History of HTML</vt:lpstr>
      <vt:lpstr>Objective</vt:lpstr>
      <vt:lpstr>Objective ..cotinue..</vt:lpstr>
      <vt:lpstr>What is HTML</vt:lpstr>
      <vt:lpstr>What is HTML</vt:lpstr>
      <vt:lpstr>Use of HTML</vt:lpstr>
      <vt:lpstr>Creating Html Pages</vt:lpstr>
      <vt:lpstr>Elements &amp; Tags</vt:lpstr>
      <vt:lpstr>Attributes</vt:lpstr>
      <vt:lpstr>Kinds of Tags</vt:lpstr>
      <vt:lpstr>DOM</vt:lpstr>
      <vt:lpstr>Element Node</vt:lpstr>
      <vt:lpstr>Code Formatting</vt:lpstr>
      <vt:lpstr>Structure</vt:lpstr>
      <vt:lpstr>DocType</vt:lpstr>
      <vt:lpstr>HTML Vs XHTML</vt:lpstr>
      <vt:lpstr>HTML Vs XHTML</vt:lpstr>
      <vt:lpstr>Head </vt:lpstr>
      <vt:lpstr>Meta</vt:lpstr>
      <vt:lpstr>Script</vt:lpstr>
      <vt:lpstr>Comments</vt:lpstr>
      <vt:lpstr>Body</vt:lpstr>
      <vt:lpstr>Headings</vt:lpstr>
      <vt:lpstr>Text Formattimg</vt:lpstr>
      <vt:lpstr>Hyperlinks</vt:lpstr>
      <vt:lpstr>Hyperlinks(2)</vt:lpstr>
      <vt:lpstr>Hyperlinks(3)</vt:lpstr>
      <vt:lpstr>Hyperlinks and sections</vt:lpstr>
      <vt:lpstr>Miscellaneous Tags</vt:lpstr>
      <vt:lpstr>Listings</vt:lpstr>
      <vt:lpstr>Unordered Lists</vt:lpstr>
      <vt:lpstr>Ordered Lists</vt:lpstr>
      <vt:lpstr>Definition Lists</vt:lpstr>
      <vt:lpstr>HTML Special Characters</vt:lpstr>
      <vt:lpstr>Block and Inline Elements</vt:lpstr>
      <vt:lpstr>Div Tags</vt:lpstr>
      <vt:lpstr>Inline Style Element</vt:lpstr>
      <vt:lpstr>Image</vt:lpstr>
      <vt:lpstr>Tables</vt:lpstr>
      <vt:lpstr>Table – Hader,Body,Footer</vt:lpstr>
      <vt:lpstr>Table-Data Cells, Header Cells</vt:lpstr>
      <vt:lpstr>Table- Cellspace and Padding</vt:lpstr>
      <vt:lpstr>Nested Tables</vt:lpstr>
      <vt:lpstr>Table – Colspan and Rowspan</vt:lpstr>
      <vt:lpstr>Table - Colgroup</vt:lpstr>
      <vt:lpstr>Forms</vt:lpstr>
      <vt:lpstr>Form - action</vt:lpstr>
      <vt:lpstr>Forms - Selectors</vt:lpstr>
      <vt:lpstr>Forms - Checkboxes</vt:lpstr>
      <vt:lpstr>Forms - Buttons</vt:lpstr>
      <vt:lpstr>Forms – Text Fields</vt:lpstr>
      <vt:lpstr>Form - Attributes</vt:lpstr>
      <vt:lpstr>Form – Input Field Validation</vt:lpstr>
      <vt:lpstr>Form – Range </vt:lpstr>
      <vt:lpstr>Form - FieldSet</vt:lpstr>
      <vt:lpstr>Form - Labels</vt:lpstr>
      <vt:lpstr>Form – Hidden Fields</vt:lpstr>
      <vt:lpstr>Tab Index</vt:lpstr>
      <vt:lpstr>Task - Create a webform</vt:lpstr>
      <vt:lpstr>Task2 – Create a table </vt:lpstr>
      <vt:lpstr>Task3 – Create a Grid Component</vt:lpstr>
      <vt:lpstr>Task - Field Set &amp; Nested Tables</vt:lpstr>
      <vt:lpstr>Using Table </vt:lpstr>
      <vt:lpstr>DHTML</vt:lpstr>
      <vt:lpstr>HTML5</vt:lpstr>
      <vt:lpstr>HTML5</vt:lpstr>
      <vt:lpstr>Html5 Motivation</vt:lpstr>
      <vt:lpstr>HTML5-Motivation</vt:lpstr>
      <vt:lpstr>Removed Elements</vt:lpstr>
      <vt:lpstr>Clear Syntax</vt:lpstr>
      <vt:lpstr>No More Type Scripts</vt:lpstr>
      <vt:lpstr>Content Editable</vt:lpstr>
      <vt:lpstr>Forms</vt:lpstr>
      <vt:lpstr>Placeholders</vt:lpstr>
      <vt:lpstr>Email Inputs</vt:lpstr>
      <vt:lpstr>Required Attribute</vt:lpstr>
      <vt:lpstr>Pattern</vt:lpstr>
      <vt:lpstr>Media</vt:lpstr>
      <vt:lpstr>Audio Support</vt:lpstr>
      <vt:lpstr>Video Support</vt:lpstr>
      <vt:lpstr>Semantic</vt:lpstr>
      <vt:lpstr>Figure Element</vt:lpstr>
      <vt:lpstr>Elements Wit Meaning</vt:lpstr>
      <vt:lpstr>Mark Element</vt:lpstr>
      <vt:lpstr>Graphics</vt:lpstr>
      <vt:lpstr>Canvas Element</vt:lpstr>
      <vt:lpstr>Cookies</vt:lpstr>
      <vt:lpstr>WebStorage</vt:lpstr>
      <vt:lpstr>PowerPoint Presentation</vt:lpstr>
      <vt:lpstr>Types Of Web Storage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chetanbala Thunga</dc:creator>
  <cp:lastModifiedBy>chetanbala thunga</cp:lastModifiedBy>
  <cp:revision>273</cp:revision>
  <dcterms:created xsi:type="dcterms:W3CDTF">2015-05-16T15:07:14Z</dcterms:created>
  <dcterms:modified xsi:type="dcterms:W3CDTF">2015-07-16T21:09:08Z</dcterms:modified>
</cp:coreProperties>
</file>